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2" r:id="rId5"/>
    <p:sldId id="260" r:id="rId6"/>
    <p:sldId id="263" r:id="rId7"/>
    <p:sldId id="261" r:id="rId8"/>
    <p:sldId id="259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A05"/>
    <a:srgbClr val="FFD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21"/>
    <p:restoredTop sz="94704"/>
  </p:normalViewPr>
  <p:slideViewPr>
    <p:cSldViewPr snapToGrid="0" snapToObjects="1">
      <p:cViewPr varScale="1">
        <p:scale>
          <a:sx n="162" d="100"/>
          <a:sy n="162" d="100"/>
        </p:scale>
        <p:origin x="23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38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4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30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35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8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1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0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4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15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80240-BD00-B54B-9284-99F80656B82D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9088C-E5E2-FC42-8F86-5B237C5B0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" TargetMode="External"/><Relationship Id="rId3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91" y="3937629"/>
            <a:ext cx="2603263" cy="2603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44679" y="5340563"/>
            <a:ext cx="4404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dirty="0">
                <a:latin typeface="+mj-lt"/>
              </a:rPr>
              <a:t>Закиров </a:t>
            </a:r>
            <a:r>
              <a:rPr lang="ru-RU" sz="4000" dirty="0" err="1">
                <a:latin typeface="+mj-lt"/>
              </a:rPr>
              <a:t>Рамиль</a:t>
            </a:r>
            <a:endParaRPr lang="ru-RU" sz="4000" dirty="0">
              <a:latin typeface="+mj-lt"/>
            </a:endParaRPr>
          </a:p>
          <a:p>
            <a:pPr algn="r"/>
            <a:r>
              <a:rPr lang="en-US" sz="3200" dirty="0" err="1" smtClean="0">
                <a:latin typeface="+mj-lt"/>
              </a:rPr>
              <a:t>Tinkoff</a:t>
            </a:r>
            <a:r>
              <a:rPr lang="en-US" sz="3200" dirty="0" smtClean="0">
                <a:latin typeface="+mj-lt"/>
              </a:rPr>
              <a:t> Bank, </a:t>
            </a:r>
            <a:r>
              <a:rPr lang="en-US" sz="3200" dirty="0" err="1" smtClean="0">
                <a:latin typeface="+mj-lt"/>
              </a:rPr>
              <a:t>Innopolis</a:t>
            </a:r>
            <a:endParaRPr lang="ru-RU" sz="32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8669" y="2629975"/>
            <a:ext cx="8113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Приложения реального времени</a:t>
            </a:r>
            <a:endParaRPr lang="en-US" sz="4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01" y="722120"/>
            <a:ext cx="4784203" cy="16744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626" y="688828"/>
            <a:ext cx="5087220" cy="174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675" y="204951"/>
            <a:ext cx="4429974" cy="6189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724" y="386255"/>
            <a:ext cx="2634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2"/>
                </a:solidFill>
              </a:rPr>
              <a:t>APOLLO - CLIENT</a:t>
            </a:r>
            <a:endParaRPr lang="en-US" sz="280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34247" y="3463157"/>
            <a:ext cx="2726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APOLLO - SERVER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724" y="1491325"/>
            <a:ext cx="1562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APOLLO - IOS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348" y="1769853"/>
            <a:ext cx="2209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APOLLO - ANDROID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092" y="787132"/>
            <a:ext cx="2247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APOLLO - ANGULAR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34247" y="3922987"/>
            <a:ext cx="2086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GRAPHQL - TOOLS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720" y="1097189"/>
            <a:ext cx="1881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REACT - APOLLO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36873" y="4264579"/>
            <a:ext cx="3059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GRAPHQL - SUBSCRIPTIONS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254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6972" y="346841"/>
            <a:ext cx="2634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APOLLO - CLIENT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6972" y="1332186"/>
            <a:ext cx="8962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2"/>
                </a:solidFill>
              </a:rPr>
              <a:t>Поэтапное внедрение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2"/>
                </a:solidFill>
              </a:rPr>
              <a:t>Совместимость с любым </a:t>
            </a:r>
            <a:r>
              <a:rPr lang="en-US" sz="2000" dirty="0" err="1" smtClean="0">
                <a:solidFill>
                  <a:schemeClr val="tx2"/>
                </a:solidFill>
              </a:rPr>
              <a:t>GraphQL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ru-RU" sz="2000" dirty="0" smtClean="0">
                <a:solidFill>
                  <a:schemeClr val="tx2"/>
                </a:solidFill>
              </a:rPr>
              <a:t>сервером, схемой и сборкой</a:t>
            </a:r>
          </a:p>
          <a:p>
            <a:pPr>
              <a:lnSpc>
                <a:spcPct val="150000"/>
              </a:lnSpc>
            </a:pPr>
            <a:r>
              <a:rPr lang="ru-RU" sz="2000" dirty="0" smtClean="0">
                <a:solidFill>
                  <a:schemeClr val="tx2"/>
                </a:solidFill>
              </a:rPr>
              <a:t>Понятный и легко отлаживаемый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2"/>
                </a:solidFill>
              </a:rPr>
              <a:t>Community driven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1924" y="496614"/>
            <a:ext cx="30973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--save</a:t>
            </a:r>
            <a:endParaRPr lang="ru-RU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-client</a:t>
            </a:r>
          </a:p>
          <a:p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-cache-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inmemory</a:t>
            </a:r>
            <a:endParaRPr lang="en-US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-link-http</a:t>
            </a:r>
          </a:p>
          <a:p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react-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endParaRPr lang="en-US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graphql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-tag</a:t>
            </a:r>
          </a:p>
          <a:p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graphql</a:t>
            </a:r>
            <a:endParaRPr lang="en-US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22" t="4039" r="7131" b="24871"/>
          <a:stretch/>
        </p:blipFill>
        <p:spPr>
          <a:xfrm>
            <a:off x="827690" y="2758791"/>
            <a:ext cx="5659820" cy="1818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214" t="6753" b="17061"/>
          <a:stretch/>
        </p:blipFill>
        <p:spPr>
          <a:xfrm>
            <a:off x="1781504" y="4808479"/>
            <a:ext cx="4903327" cy="1915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611" t="1917" r="20318"/>
          <a:stretch/>
        </p:blipFill>
        <p:spPr>
          <a:xfrm>
            <a:off x="7425556" y="788276"/>
            <a:ext cx="3948777" cy="517108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54724" y="2837793"/>
            <a:ext cx="338959" cy="3389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303282" y="4808478"/>
            <a:ext cx="338959" cy="3389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901480" y="853965"/>
            <a:ext cx="338959" cy="3389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8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2557" y="378373"/>
            <a:ext cx="4310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2"/>
                </a:solidFill>
              </a:rPr>
              <a:t>APOLLO - SERVER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2557" y="788276"/>
            <a:ext cx="4528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HTTP </a:t>
            </a:r>
            <a:r>
              <a:rPr lang="en-US" dirty="0" err="1">
                <a:solidFill>
                  <a:schemeClr val="tx2"/>
                </a:solidFill>
              </a:rPr>
              <a:t>GraphQL</a:t>
            </a:r>
            <a:r>
              <a:rPr lang="en-US" dirty="0">
                <a:solidFill>
                  <a:schemeClr val="tx2"/>
                </a:solidFill>
              </a:rPr>
              <a:t> middleware </a:t>
            </a:r>
            <a:r>
              <a:rPr lang="en-US" dirty="0" smtClean="0">
                <a:solidFill>
                  <a:schemeClr val="tx2"/>
                </a:solidFill>
              </a:rPr>
              <a:t>for </a:t>
            </a:r>
            <a:r>
              <a:rPr lang="en-US" dirty="0" err="1" smtClean="0">
                <a:solidFill>
                  <a:schemeClr val="tx2"/>
                </a:solidFill>
              </a:rPr>
              <a:t>node.js</a:t>
            </a:r>
            <a:r>
              <a:rPr lang="en-US" dirty="0" smtClean="0">
                <a:solidFill>
                  <a:schemeClr val="tx2"/>
                </a:solidFill>
              </a:rPr>
              <a:t> server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2557" y="1489841"/>
            <a:ext cx="385714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-server-express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-server-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hapi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-server-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koa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-server-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restify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-server-lambda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-server-micro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-server-azure-functions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-server-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adonis</a:t>
            </a:r>
            <a:endParaRPr lang="en-US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2557" y="4650827"/>
            <a:ext cx="30973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save</a:t>
            </a:r>
            <a:endParaRPr lang="ru-RU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apollo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-server-express</a:t>
            </a:r>
            <a:endParaRPr lang="ru-RU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graphql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-tools</a:t>
            </a:r>
            <a:endParaRPr lang="ru-RU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graphql</a:t>
            </a:r>
            <a:endParaRPr lang="ru-RU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express</a:t>
            </a:r>
            <a:endParaRPr lang="ru-RU" dirty="0" smtClean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ru-RU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body-parser</a:t>
            </a:r>
            <a:endParaRPr lang="en-US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64" t="2529" r="19014" b="7471"/>
          <a:stretch/>
        </p:blipFill>
        <p:spPr>
          <a:xfrm>
            <a:off x="5271489" y="1489841"/>
            <a:ext cx="5685545" cy="51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1793" y="394138"/>
            <a:ext cx="4208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2"/>
                </a:solidFill>
              </a:rPr>
              <a:t>GRAPHQL - SUBSCRIPTIONS</a:t>
            </a:r>
            <a:endParaRPr lang="en-US" sz="280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919" t="4848" b="14997"/>
          <a:stretch/>
        </p:blipFill>
        <p:spPr>
          <a:xfrm>
            <a:off x="5951482" y="394138"/>
            <a:ext cx="3991004" cy="25589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649" t="10068" b="14000"/>
          <a:stretch/>
        </p:blipFill>
        <p:spPr>
          <a:xfrm>
            <a:off x="5951482" y="3087084"/>
            <a:ext cx="5344511" cy="1871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302" y="5358341"/>
            <a:ext cx="6646236" cy="2506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7017" y="1193703"/>
            <a:ext cx="373050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npm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save</a:t>
            </a:r>
          </a:p>
          <a:p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graphql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-subscriptions</a:t>
            </a:r>
          </a:p>
          <a:p>
            <a:r>
              <a:rPr lang="en-US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subscriptions-transport-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ws</a:t>
            </a:r>
            <a:endParaRPr lang="en-US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95" y="2451538"/>
            <a:ext cx="4615968" cy="2315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17" y="5196067"/>
            <a:ext cx="3714750" cy="57518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10359" y="2480112"/>
            <a:ext cx="338959" cy="3389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10359" y="5209093"/>
            <a:ext cx="338959" cy="3389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5403660" y="614855"/>
            <a:ext cx="338959" cy="3389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5517931" y="3189598"/>
            <a:ext cx="338959" cy="3389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590709" y="5358341"/>
            <a:ext cx="338959" cy="33895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3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2"/>
          </p:cNvPr>
          <p:cNvSpPr/>
          <p:nvPr/>
        </p:nvSpPr>
        <p:spPr>
          <a:xfrm>
            <a:off x="4938638" y="2834432"/>
            <a:ext cx="2281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>
                <a:solidFill>
                  <a:srgbClr val="0070C0"/>
                </a:solidFill>
              </a:rPr>
              <a:t>http://localhost:3000/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852" y="3334407"/>
            <a:ext cx="2397283" cy="352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1317" y="86710"/>
            <a:ext cx="682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</a:rPr>
              <a:t>СПАСИБО ЗА ВНИМАНИЕ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2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0"/>
            <a:ext cx="9204629" cy="5798916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TextBox 4"/>
          <p:cNvSpPr txBox="1"/>
          <p:nvPr/>
        </p:nvSpPr>
        <p:spPr>
          <a:xfrm>
            <a:off x="4896090" y="5750004"/>
            <a:ext cx="5370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>
                <a:solidFill>
                  <a:schemeClr val="bg1"/>
                </a:solidFill>
              </a:rPr>
              <a:t>GraphQL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GraphQL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mr-IN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</a:t>
            </a:r>
            <a:r>
              <a:rPr 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ru-RU" sz="3600" dirty="0" smtClean="0">
                <a:solidFill>
                  <a:schemeClr val="tx2"/>
                </a:solidFill>
              </a:rPr>
              <a:t>синтаксис</a:t>
            </a:r>
            <a:r>
              <a:rPr lang="ru-RU" sz="3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запросов данных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>
              <a:solidFill>
                <a:schemeClr val="tx2"/>
              </a:solidFill>
            </a:endParaRPr>
          </a:p>
          <a:p>
            <a:r>
              <a:rPr lang="ru-RU" dirty="0" smtClean="0">
                <a:solidFill>
                  <a:schemeClr val="tx2"/>
                </a:solidFill>
              </a:rPr>
              <a:t>Точное описание запроса</a:t>
            </a:r>
          </a:p>
          <a:p>
            <a:r>
              <a:rPr lang="ru-RU" dirty="0" smtClean="0">
                <a:solidFill>
                  <a:schemeClr val="tx2"/>
                </a:solidFill>
              </a:rPr>
              <a:t>Система типов</a:t>
            </a:r>
          </a:p>
          <a:p>
            <a:r>
              <a:rPr lang="ru-RU" dirty="0" smtClean="0">
                <a:solidFill>
                  <a:schemeClr val="tx2"/>
                </a:solidFill>
              </a:rPr>
              <a:t>Простая агрегация нескольких источников</a:t>
            </a:r>
          </a:p>
        </p:txBody>
      </p:sp>
    </p:spTree>
    <p:extLst>
      <p:ext uri="{BB962C8B-B14F-4D97-AF65-F5344CB8AC3E}">
        <p14:creationId xmlns:p14="http://schemas.microsoft.com/office/powerpoint/2010/main" val="150325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8255" y="168797"/>
            <a:ext cx="10515600" cy="750443"/>
          </a:xfrm>
        </p:spPr>
        <p:txBody>
          <a:bodyPr>
            <a:normAutofit/>
          </a:bodyPr>
          <a:lstStyle/>
          <a:p>
            <a:r>
              <a:rPr lang="ru-RU" sz="2800" dirty="0" smtClean="0">
                <a:solidFill>
                  <a:schemeClr val="tx2"/>
                </a:solidFill>
              </a:rPr>
              <a:t>Типы запросов </a:t>
            </a:r>
            <a:r>
              <a:rPr lang="en-US" sz="2800" dirty="0" err="1" smtClean="0">
                <a:solidFill>
                  <a:schemeClr val="tx2"/>
                </a:solidFill>
              </a:rPr>
              <a:t>GraphQL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0704" y="1321260"/>
            <a:ext cx="15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B11A05"/>
                </a:solidFill>
              </a:rPr>
              <a:t>query</a:t>
            </a:r>
            <a:endParaRPr lang="en-US" sz="2400" dirty="0">
              <a:solidFill>
                <a:srgbClr val="B11A0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725"/>
          <a:stretch/>
        </p:blipFill>
        <p:spPr>
          <a:xfrm>
            <a:off x="274320" y="1782925"/>
            <a:ext cx="3430524" cy="3060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24984" y="1321259"/>
            <a:ext cx="150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B11A05"/>
                </a:solidFill>
              </a:rPr>
              <a:t>mutation</a:t>
            </a:r>
            <a:endParaRPr lang="en-US" sz="2400" dirty="0">
              <a:solidFill>
                <a:srgbClr val="B11A0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905"/>
          <a:stretch/>
        </p:blipFill>
        <p:spPr>
          <a:xfrm>
            <a:off x="4398264" y="1874364"/>
            <a:ext cx="6278880" cy="106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31080" y="3256739"/>
            <a:ext cx="2529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B11A05"/>
                </a:solidFill>
              </a:rPr>
              <a:t>subscription</a:t>
            </a:r>
            <a:endParaRPr lang="en-US" sz="2400" dirty="0">
              <a:solidFill>
                <a:srgbClr val="B11A05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231"/>
          <a:stretch/>
        </p:blipFill>
        <p:spPr>
          <a:xfrm>
            <a:off x="4406772" y="3718404"/>
            <a:ext cx="5798567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4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79" t="11466" r="6755" b="6533"/>
          <a:stretch/>
        </p:blipFill>
        <p:spPr>
          <a:xfrm>
            <a:off x="5531" y="576072"/>
            <a:ext cx="12168181" cy="62727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6424" y="27432"/>
            <a:ext cx="3333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tx2"/>
                </a:solidFill>
              </a:rPr>
              <a:t>Вложенные запросы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61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09677"/>
            <a:ext cx="10515600" cy="622427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tx2"/>
                </a:solidFill>
              </a:rPr>
              <a:t>Схема и распознаватели (</a:t>
            </a:r>
            <a:r>
              <a:rPr lang="en-US" sz="3200" dirty="0" smtClean="0">
                <a:solidFill>
                  <a:schemeClr val="tx2"/>
                </a:solidFill>
              </a:rPr>
              <a:t>schema, resolvers</a:t>
            </a:r>
            <a:r>
              <a:rPr lang="ru-RU" sz="3200" dirty="0" smtClean="0">
                <a:solidFill>
                  <a:schemeClr val="tx2"/>
                </a:solidFill>
              </a:rPr>
              <a:t>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390" t="3201" r="17922" b="4800"/>
          <a:stretch/>
        </p:blipFill>
        <p:spPr>
          <a:xfrm>
            <a:off x="411480" y="1106424"/>
            <a:ext cx="2279122" cy="54041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562" t="4134" b="13467"/>
          <a:stretch/>
        </p:blipFill>
        <p:spPr>
          <a:xfrm>
            <a:off x="4334256" y="1083564"/>
            <a:ext cx="5287570" cy="52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18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74" y="1402767"/>
            <a:ext cx="7344209" cy="3915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25291" y="374904"/>
            <a:ext cx="6333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tx2"/>
                </a:solidFill>
              </a:rPr>
              <a:t>Один запрос к данным из разных мест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246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96" y="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5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19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" y="967991"/>
            <a:ext cx="4795463" cy="164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88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9699</TotalTime>
  <Words>157</Words>
  <Application>Microsoft Macintosh PowerPoint</Application>
  <PresentationFormat>Widescreen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Consolas</vt:lpstr>
      <vt:lpstr>Mangal</vt:lpstr>
      <vt:lpstr>Arial</vt:lpstr>
      <vt:lpstr>Office Theme</vt:lpstr>
      <vt:lpstr>PowerPoint Presentation</vt:lpstr>
      <vt:lpstr>PowerPoint Presentation</vt:lpstr>
      <vt:lpstr>GraphQL – синтаксис запросов данных</vt:lpstr>
      <vt:lpstr>Типы запросов GraphQL</vt:lpstr>
      <vt:lpstr>PowerPoint Presentation</vt:lpstr>
      <vt:lpstr>Схема и распознаватели (schema, resolvers)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2018-03-12T05:57:15Z</dcterms:created>
  <dcterms:modified xsi:type="dcterms:W3CDTF">2018-03-20T13:50:49Z</dcterms:modified>
</cp:coreProperties>
</file>